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040" r:id="rId3"/>
    <p:sldId id="1041" r:id="rId4"/>
    <p:sldId id="1044" r:id="rId5"/>
    <p:sldId id="1045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8" autoAdjust="0"/>
    <p:restoredTop sz="82480" autoAdjust="0"/>
  </p:normalViewPr>
  <p:slideViewPr>
    <p:cSldViewPr>
      <p:cViewPr varScale="1">
        <p:scale>
          <a:sx n="194" d="100"/>
          <a:sy n="194" d="100"/>
        </p:scale>
        <p:origin x="208" y="55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870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62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95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7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Galatians 3:23 - 4:7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50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before faith came, we were held captive under the law, imprisoned until the coming faith would be revealed.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then, the law was our guardian until Christ came, in order that we might be justified by faith.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now that faith has come, we are no longer under a guardian,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in Christ Jesus you are all sons of God, through faith.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as many of you as were baptized into Christ have put on Christ.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is neither Jew nor Greek, there is neither slave nor free, there is no male and female, for you are all one in Christ Jesus.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if you are Christ’s, then you are Abraham’s offspring, heirs according to promise.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7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50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mean that the heir, as long as he is a child, is no different from a slave, though he is the owner of everything,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he is under guardians and managers until the date set by his father.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same way we also, when we were children, were enslaved to the elementary principles of the world.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when the fullness of time had come, God sent forth his Son, born of woman, born under the law,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redeem those who were under the law, so that we might receive adoption as sons.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because you are sons, God has sent the Spirit of his Son into our hearts, crying, “Abba! Father!”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you are no longer a slave, but a son, and if a son, then an heir through God.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47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C09FE1B-B996-A44E-A2FB-700575840813}"/>
              </a:ext>
            </a:extLst>
          </p:cNvPr>
          <p:cNvSpPr txBox="1"/>
          <p:nvPr/>
        </p:nvSpPr>
        <p:spPr>
          <a:xfrm>
            <a:off x="2857" y="15028"/>
            <a:ext cx="26277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Adoption and Sonship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42B717-A89C-BE49-AFD8-03907D27D1F1}"/>
              </a:ext>
            </a:extLst>
          </p:cNvPr>
          <p:cNvSpPr txBox="1"/>
          <p:nvPr/>
        </p:nvSpPr>
        <p:spPr>
          <a:xfrm>
            <a:off x="0" y="640821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ancient world, the 1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born Son was truly privileged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heir would be (pretty-much) a slave, until he came of age.  And then boss over his bosses.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DF2688-CA23-D444-AA43-6621F6AE1AEC}"/>
              </a:ext>
            </a:extLst>
          </p:cNvPr>
          <p:cNvSpPr/>
          <p:nvPr/>
        </p:nvSpPr>
        <p:spPr>
          <a:xfrm>
            <a:off x="2887522" y="15028"/>
            <a:ext cx="6156447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mean that the heir, as long as he is a child, is no different from a slave, though he is the owner of everything,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EAC196-B241-244C-88F2-F33481FF0B30}"/>
              </a:ext>
            </a:extLst>
          </p:cNvPr>
          <p:cNvSpPr txBox="1"/>
          <p:nvPr/>
        </p:nvSpPr>
        <p:spPr>
          <a:xfrm>
            <a:off x="467544" y="1992400"/>
            <a:ext cx="8064896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adopted sons, we are not at all ‘on the outer’ – Full sons;  Full Heirs.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God’s Son, we become sons.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 of God’s Son, lives in us.  Giving us intimate connection with the Father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75FEB3-0545-F54D-B38B-8466BE798010}"/>
              </a:ext>
            </a:extLst>
          </p:cNvPr>
          <p:cNvSpPr/>
          <p:nvPr/>
        </p:nvSpPr>
        <p:spPr>
          <a:xfrm>
            <a:off x="971600" y="1354020"/>
            <a:ext cx="6651929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3:26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in Christ Jesus you are all sons of God, through faith.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as many of you as were baptized into Christ have put on Christ.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068F47-39D5-FF4B-9C75-341EABC897D9}"/>
              </a:ext>
            </a:extLst>
          </p:cNvPr>
          <p:cNvSpPr/>
          <p:nvPr/>
        </p:nvSpPr>
        <p:spPr>
          <a:xfrm>
            <a:off x="0" y="4297660"/>
            <a:ext cx="9144000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because you are sons, God has sent the Spirit of his Son into our hearts, crying, “Abba! Father!”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you are no longer a slave, but a son, and if a son, then an heir through God.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900802-4DC5-2B42-AA8F-57466EDB4AE7}"/>
              </a:ext>
            </a:extLst>
          </p:cNvPr>
          <p:cNvSpPr/>
          <p:nvPr/>
        </p:nvSpPr>
        <p:spPr>
          <a:xfrm>
            <a:off x="0" y="3117387"/>
            <a:ext cx="9144000" cy="120468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same way we also, when we were children, were enslaved to the elementary principles of the world.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when the fullness of time had come, God sent forth his Son, born of woman, born under the law,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redeem those who were under the law, so that we might receive adoption as sons.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6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5" grpId="0" animBg="1"/>
      <p:bldP spid="17" grpId="0" animBg="1"/>
      <p:bldP spid="11" grpId="0" animBg="1"/>
      <p:bldP spid="1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C09FE1B-B996-A44E-A2FB-700575840813}"/>
              </a:ext>
            </a:extLst>
          </p:cNvPr>
          <p:cNvSpPr txBox="1"/>
          <p:nvPr/>
        </p:nvSpPr>
        <p:spPr>
          <a:xfrm>
            <a:off x="2857" y="15028"/>
            <a:ext cx="262778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Adoption and Sonship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42B717-A89C-BE49-AFD8-03907D27D1F1}"/>
              </a:ext>
            </a:extLst>
          </p:cNvPr>
          <p:cNvSpPr txBox="1"/>
          <p:nvPr/>
        </p:nvSpPr>
        <p:spPr>
          <a:xfrm>
            <a:off x="0" y="640821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ancient world, the 1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born Son was truly privileged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heir would be (pretty-much) a slave, until he came of age.  And then boss over his bosses.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DF2688-CA23-D444-AA43-6621F6AE1AEC}"/>
              </a:ext>
            </a:extLst>
          </p:cNvPr>
          <p:cNvSpPr/>
          <p:nvPr/>
        </p:nvSpPr>
        <p:spPr>
          <a:xfrm>
            <a:off x="2887522" y="15028"/>
            <a:ext cx="6156447" cy="6383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AU" sz="1600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mean that the heir, as long as he is a child, is no different from a slave, though he is the owner of everything,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EAC196-B241-244C-88F2-F33481FF0B30}"/>
              </a:ext>
            </a:extLst>
          </p:cNvPr>
          <p:cNvSpPr txBox="1"/>
          <p:nvPr/>
        </p:nvSpPr>
        <p:spPr>
          <a:xfrm>
            <a:off x="539552" y="1272175"/>
            <a:ext cx="8064896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adopted sons, we are not at all ‘on the outer’ – Full sons;  Full Heirs.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God’s Son, we become sons.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 of God’s Son, lives in us.  Giving us intimate connection with the Father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75FEB3-0545-F54D-B38B-8466BE798010}"/>
              </a:ext>
            </a:extLst>
          </p:cNvPr>
          <p:cNvSpPr/>
          <p:nvPr/>
        </p:nvSpPr>
        <p:spPr>
          <a:xfrm>
            <a:off x="0" y="2226282"/>
            <a:ext cx="9144000" cy="95006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3:26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in Christ Jesus you are all sons of God, through faith.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as many of you as were baptized into Christ have put on Christ.</a:t>
            </a:r>
            <a:r>
              <a:rPr lang="en-AU" sz="1600" dirty="0"/>
              <a:t>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is neither Jew nor Greek, there is neither slave nor free, there is no male and female, for you are all one in Christ Jesus.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A3DCEA-858D-0844-9C16-7F349C490A2E}"/>
              </a:ext>
            </a:extLst>
          </p:cNvPr>
          <p:cNvSpPr txBox="1"/>
          <p:nvPr/>
        </p:nvSpPr>
        <p:spPr>
          <a:xfrm>
            <a:off x="29170" y="3212139"/>
            <a:ext cx="91148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Christ, we are not all ‘the same’, but we all ‘</a:t>
            </a:r>
            <a:r>
              <a:rPr lang="en-AU" sz="20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belong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and we ‘</a:t>
            </a:r>
            <a:r>
              <a:rPr lang="en-AU" sz="20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belong together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2F4F41-FBC2-6646-A058-3D3F31D9B272}"/>
              </a:ext>
            </a:extLst>
          </p:cNvPr>
          <p:cNvSpPr txBox="1"/>
          <p:nvPr/>
        </p:nvSpPr>
        <p:spPr>
          <a:xfrm>
            <a:off x="19736" y="3535325"/>
            <a:ext cx="9144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Christ, we have ‘unity in faith’ ‘unity in belief’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we are all so very different (ethnic background;  socially;  employment;  gender)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even have very different Spiritual Gifts.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the body of Christ is incomplete, if any of us are missing.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614AC3-960B-2145-8029-FAD1C910FE50}"/>
              </a:ext>
            </a:extLst>
          </p:cNvPr>
          <p:cNvSpPr txBox="1"/>
          <p:nvPr/>
        </p:nvSpPr>
        <p:spPr>
          <a:xfrm>
            <a:off x="16013" y="4659391"/>
            <a:ext cx="911482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Focus should </a:t>
            </a:r>
            <a:r>
              <a:rPr lang="en-AU" sz="20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on Christ (and never on ourselves)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A81475-99A2-3746-871E-60B729B7DB73}"/>
              </a:ext>
            </a:extLst>
          </p:cNvPr>
          <p:cNvSpPr txBox="1"/>
          <p:nvPr/>
        </p:nvSpPr>
        <p:spPr>
          <a:xfrm>
            <a:off x="6579" y="4975998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about “I’m equal to you”....  or “I’m better than you”....  or “I deserve higher honour”....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about Christ;  His body;  Being one in Christ</a:t>
            </a:r>
          </a:p>
        </p:txBody>
      </p:sp>
    </p:spTree>
    <p:extLst>
      <p:ext uri="{BB962C8B-B14F-4D97-AF65-F5344CB8AC3E}">
        <p14:creationId xmlns:p14="http://schemas.microsoft.com/office/powerpoint/2010/main" val="16584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8" grpId="0"/>
      <p:bldP spid="19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123506</TotalTime>
  <Words>883</Words>
  <Application>Microsoft Macintosh PowerPoint</Application>
  <PresentationFormat>On-screen Show (16:10)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2105</cp:revision>
  <cp:lastPrinted>2021-04-09T06:26:56Z</cp:lastPrinted>
  <dcterms:created xsi:type="dcterms:W3CDTF">2016-11-04T06:28:01Z</dcterms:created>
  <dcterms:modified xsi:type="dcterms:W3CDTF">2021-04-09T06:31:34Z</dcterms:modified>
</cp:coreProperties>
</file>